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0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20" d="100"/>
          <a:sy n="20" d="100"/>
        </p:scale>
        <p:origin x="1949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323E-1905-42FD-8B39-41321A80D00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7268-C0B5-4CAC-964F-0F37F6E3A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29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323E-1905-42FD-8B39-41321A80D00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7268-C0B5-4CAC-964F-0F37F6E3A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56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323E-1905-42FD-8B39-41321A80D00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7268-C0B5-4CAC-964F-0F37F6E3A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22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323E-1905-42FD-8B39-41321A80D00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7268-C0B5-4CAC-964F-0F37F6E3A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816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323E-1905-42FD-8B39-41321A80D00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7268-C0B5-4CAC-964F-0F37F6E3A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47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323E-1905-42FD-8B39-41321A80D00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7268-C0B5-4CAC-964F-0F37F6E3A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89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323E-1905-42FD-8B39-41321A80D00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7268-C0B5-4CAC-964F-0F37F6E3A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402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323E-1905-42FD-8B39-41321A80D00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7268-C0B5-4CAC-964F-0F37F6E3A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74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323E-1905-42FD-8B39-41321A80D00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7268-C0B5-4CAC-964F-0F37F6E3A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61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323E-1905-42FD-8B39-41321A80D00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7268-C0B5-4CAC-964F-0F37F6E3A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34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323E-1905-42FD-8B39-41321A80D00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7268-C0B5-4CAC-964F-0F37F6E3A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97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C323E-1905-42FD-8B39-41321A80D00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27268-C0B5-4CAC-964F-0F37F6E3A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059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60982" y="4256289"/>
            <a:ext cx="2168644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b="1" dirty="0">
                <a:latin typeface="Arial" panose="020B0604020202020204" pitchFamily="34" charset="0"/>
                <a:cs typeface="Arial" panose="020B0604020202020204" pitchFamily="34" charset="0"/>
              </a:rPr>
              <a:t>TITLE (FONT SIZE 50-8</a:t>
            </a:r>
            <a:r>
              <a:rPr lang="mn-MN" sz="70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7000" b="1" dirty="0">
                <a:latin typeface="Arial" panose="020B0604020202020204" pitchFamily="34" charset="0"/>
                <a:cs typeface="Arial" panose="020B0604020202020204" pitchFamily="34" charset="0"/>
              </a:rPr>
              <a:t>, BOLD, UPPERCASE)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63826" y="5640552"/>
            <a:ext cx="2294755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dirty="0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en-US" sz="50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5000" dirty="0">
                <a:latin typeface="Arial" panose="020B0604020202020204" pitchFamily="34" charset="0"/>
                <a:cs typeface="Arial" panose="020B0604020202020204" pitchFamily="34" charset="0"/>
              </a:rPr>
              <a:t>, author</a:t>
            </a:r>
            <a:r>
              <a:rPr lang="en-US" sz="5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5000" dirty="0">
                <a:latin typeface="Arial" panose="020B0604020202020204" pitchFamily="34" charset="0"/>
                <a:cs typeface="Arial" panose="020B0604020202020204" pitchFamily="34" charset="0"/>
              </a:rPr>
              <a:t> … (corresponding author should be noted as *, speaker’s name must be </a:t>
            </a:r>
            <a:r>
              <a:rPr lang="en-US" sz="5000" u="sng" dirty="0">
                <a:latin typeface="Arial" panose="020B0604020202020204" pitchFamily="34" charset="0"/>
                <a:cs typeface="Arial" panose="020B0604020202020204" pitchFamily="34" charset="0"/>
              </a:rPr>
              <a:t>underlined</a:t>
            </a:r>
            <a:r>
              <a:rPr lang="en-US" sz="5000" dirty="0">
                <a:latin typeface="Arial" panose="020B0604020202020204" pitchFamily="34" charset="0"/>
                <a:cs typeface="Arial" panose="020B0604020202020204" pitchFamily="34" charset="0"/>
              </a:rPr>
              <a:t>, font size 40-6</a:t>
            </a:r>
            <a:r>
              <a:rPr lang="mn-MN" sz="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5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61665" y="7398025"/>
            <a:ext cx="181446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¹Affiliation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²Affiliation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³Affiliation (font size 35-5</a:t>
            </a:r>
            <a:r>
              <a:rPr lang="mn-MN" sz="4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28985" y="9747989"/>
            <a:ext cx="259216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*Corresponding author: email address (font size 35-50)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12E1B2-35EE-4D7E-B9C7-283D75767D23}"/>
              </a:ext>
            </a:extLst>
          </p:cNvPr>
          <p:cNvSpPr txBox="1"/>
          <p:nvPr/>
        </p:nvSpPr>
        <p:spPr>
          <a:xfrm>
            <a:off x="7572390" y="17514932"/>
            <a:ext cx="142636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Figures, Tables, Texts Should Be Visible Enough To View From The Shared Screen Via A Zoom Platform.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5E03976-0F6B-4F75-BB07-930A6AB6D8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30275213" cy="350519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F91D4AC-C278-45EE-A21F-18C543B329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919400"/>
            <a:ext cx="30297576" cy="188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884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1681</TotalTime>
  <Words>76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 1</dc:creator>
  <cp:lastModifiedBy>Sara Khunnu</cp:lastModifiedBy>
  <cp:revision>37</cp:revision>
  <dcterms:created xsi:type="dcterms:W3CDTF">2021-09-02T07:01:51Z</dcterms:created>
  <dcterms:modified xsi:type="dcterms:W3CDTF">2026-05-28T06:04:04Z</dcterms:modified>
</cp:coreProperties>
</file>