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60" r:id="rId2"/>
  </p:sldIdLst>
  <p:sldSz cx="21599525" cy="424799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40" d="100"/>
          <a:sy n="40" d="100"/>
        </p:scale>
        <p:origin x="21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6952156"/>
            <a:ext cx="18359596" cy="14789303"/>
          </a:xfrm>
        </p:spPr>
        <p:txBody>
          <a:bodyPr anchor="b"/>
          <a:lstStyle>
            <a:lvl1pPr algn="ctr">
              <a:defRPr sz="1417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9941" y="22311791"/>
            <a:ext cx="16199644" cy="10256143"/>
          </a:xfrm>
        </p:spPr>
        <p:txBody>
          <a:bodyPr/>
          <a:lstStyle>
            <a:lvl1pPr marL="0" indent="0" algn="ctr">
              <a:buNone/>
              <a:defRPr sz="5669"/>
            </a:lvl1pPr>
            <a:lvl2pPr marL="1079998" indent="0" algn="ctr">
              <a:buNone/>
              <a:defRPr sz="4724"/>
            </a:lvl2pPr>
            <a:lvl3pPr marL="2159996" indent="0" algn="ctr">
              <a:buNone/>
              <a:defRPr sz="4252"/>
            </a:lvl3pPr>
            <a:lvl4pPr marL="3239994" indent="0" algn="ctr">
              <a:buNone/>
              <a:defRPr sz="3780"/>
            </a:lvl4pPr>
            <a:lvl5pPr marL="4319991" indent="0" algn="ctr">
              <a:buNone/>
              <a:defRPr sz="3780"/>
            </a:lvl5pPr>
            <a:lvl6pPr marL="5399989" indent="0" algn="ctr">
              <a:buNone/>
              <a:defRPr sz="3780"/>
            </a:lvl6pPr>
            <a:lvl7pPr marL="6479987" indent="0" algn="ctr">
              <a:buNone/>
              <a:defRPr sz="3780"/>
            </a:lvl7pPr>
            <a:lvl8pPr marL="7559985" indent="0" algn="ctr">
              <a:buNone/>
              <a:defRPr sz="3780"/>
            </a:lvl8pPr>
            <a:lvl9pPr marL="8639983" indent="0" algn="ctr">
              <a:buNone/>
              <a:defRPr sz="37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10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811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457161" y="2261662"/>
            <a:ext cx="4657398" cy="35999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968" y="2261662"/>
            <a:ext cx="13702199" cy="35999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9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69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19" y="10590491"/>
            <a:ext cx="18629590" cy="17670461"/>
          </a:xfrm>
        </p:spPr>
        <p:txBody>
          <a:bodyPr anchor="b"/>
          <a:lstStyle>
            <a:lvl1pPr>
              <a:defRPr sz="1417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19" y="28428121"/>
            <a:ext cx="18629590" cy="9292478"/>
          </a:xfrm>
        </p:spPr>
        <p:txBody>
          <a:bodyPr/>
          <a:lstStyle>
            <a:lvl1pPr marL="0" indent="0">
              <a:buNone/>
              <a:defRPr sz="5669">
                <a:solidFill>
                  <a:schemeClr val="tx1"/>
                </a:solidFill>
              </a:defRPr>
            </a:lvl1pPr>
            <a:lvl2pPr marL="1079998" indent="0">
              <a:buNone/>
              <a:defRPr sz="4724">
                <a:solidFill>
                  <a:schemeClr val="tx1">
                    <a:tint val="75000"/>
                  </a:schemeClr>
                </a:solidFill>
              </a:defRPr>
            </a:lvl2pPr>
            <a:lvl3pPr marL="2159996" indent="0">
              <a:buNone/>
              <a:defRPr sz="4252">
                <a:solidFill>
                  <a:schemeClr val="tx1">
                    <a:tint val="75000"/>
                  </a:schemeClr>
                </a:solidFill>
              </a:defRPr>
            </a:lvl3pPr>
            <a:lvl4pPr marL="3239994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4pPr>
            <a:lvl5pPr marL="4319991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5pPr>
            <a:lvl6pPr marL="5399989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6pPr>
            <a:lvl7pPr marL="6479987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7pPr>
            <a:lvl8pPr marL="7559985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8pPr>
            <a:lvl9pPr marL="8639983" indent="0">
              <a:buNone/>
              <a:defRPr sz="37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967" y="11308310"/>
            <a:ext cx="9179798" cy="26953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34760" y="11308310"/>
            <a:ext cx="9179798" cy="26953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645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261671"/>
            <a:ext cx="18629590" cy="82108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7783" y="10413482"/>
            <a:ext cx="9137610" cy="5103486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7783" y="15516968"/>
            <a:ext cx="9137610" cy="22823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34761" y="10413482"/>
            <a:ext cx="9182611" cy="5103486"/>
          </a:xfrm>
        </p:spPr>
        <p:txBody>
          <a:bodyPr anchor="b"/>
          <a:lstStyle>
            <a:lvl1pPr marL="0" indent="0">
              <a:buNone/>
              <a:defRPr sz="5669" b="1"/>
            </a:lvl1pPr>
            <a:lvl2pPr marL="1079998" indent="0">
              <a:buNone/>
              <a:defRPr sz="4724" b="1"/>
            </a:lvl2pPr>
            <a:lvl3pPr marL="2159996" indent="0">
              <a:buNone/>
              <a:defRPr sz="4252" b="1"/>
            </a:lvl3pPr>
            <a:lvl4pPr marL="3239994" indent="0">
              <a:buNone/>
              <a:defRPr sz="3780" b="1"/>
            </a:lvl4pPr>
            <a:lvl5pPr marL="4319991" indent="0">
              <a:buNone/>
              <a:defRPr sz="3780" b="1"/>
            </a:lvl5pPr>
            <a:lvl6pPr marL="5399989" indent="0">
              <a:buNone/>
              <a:defRPr sz="3780" b="1"/>
            </a:lvl6pPr>
            <a:lvl7pPr marL="6479987" indent="0">
              <a:buNone/>
              <a:defRPr sz="3780" b="1"/>
            </a:lvl7pPr>
            <a:lvl8pPr marL="7559985" indent="0">
              <a:buNone/>
              <a:defRPr sz="3780" b="1"/>
            </a:lvl8pPr>
            <a:lvl9pPr marL="8639983" indent="0">
              <a:buNone/>
              <a:defRPr sz="37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34761" y="15516968"/>
            <a:ext cx="9182611" cy="228231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99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184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882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831994"/>
            <a:ext cx="6966409" cy="9911980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82611" y="6116330"/>
            <a:ext cx="10934760" cy="30188272"/>
          </a:xfrm>
        </p:spPr>
        <p:txBody>
          <a:bodyPr/>
          <a:lstStyle>
            <a:lvl1pPr>
              <a:defRPr sz="7559"/>
            </a:lvl1pPr>
            <a:lvl2pPr>
              <a:defRPr sz="6614"/>
            </a:lvl2pPr>
            <a:lvl3pPr>
              <a:defRPr sz="5669"/>
            </a:lvl3pPr>
            <a:lvl4pPr>
              <a:defRPr sz="4724"/>
            </a:lvl4pPr>
            <a:lvl5pPr>
              <a:defRPr sz="4724"/>
            </a:lvl5pPr>
            <a:lvl6pPr>
              <a:defRPr sz="4724"/>
            </a:lvl6pPr>
            <a:lvl7pPr>
              <a:defRPr sz="4724"/>
            </a:lvl7pPr>
            <a:lvl8pPr>
              <a:defRPr sz="4724"/>
            </a:lvl8pPr>
            <a:lvl9pPr>
              <a:defRPr sz="472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12743974"/>
            <a:ext cx="6966409" cy="23609788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913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7781" y="2831994"/>
            <a:ext cx="6966409" cy="9911980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82611" y="6116330"/>
            <a:ext cx="10934760" cy="30188272"/>
          </a:xfrm>
        </p:spPr>
        <p:txBody>
          <a:bodyPr anchor="t"/>
          <a:lstStyle>
            <a:lvl1pPr marL="0" indent="0">
              <a:buNone/>
              <a:defRPr sz="7559"/>
            </a:lvl1pPr>
            <a:lvl2pPr marL="1079998" indent="0">
              <a:buNone/>
              <a:defRPr sz="6614"/>
            </a:lvl2pPr>
            <a:lvl3pPr marL="2159996" indent="0">
              <a:buNone/>
              <a:defRPr sz="5669"/>
            </a:lvl3pPr>
            <a:lvl4pPr marL="3239994" indent="0">
              <a:buNone/>
              <a:defRPr sz="4724"/>
            </a:lvl4pPr>
            <a:lvl5pPr marL="4319991" indent="0">
              <a:buNone/>
              <a:defRPr sz="4724"/>
            </a:lvl5pPr>
            <a:lvl6pPr marL="5399989" indent="0">
              <a:buNone/>
              <a:defRPr sz="4724"/>
            </a:lvl6pPr>
            <a:lvl7pPr marL="6479987" indent="0">
              <a:buNone/>
              <a:defRPr sz="4724"/>
            </a:lvl7pPr>
            <a:lvl8pPr marL="7559985" indent="0">
              <a:buNone/>
              <a:defRPr sz="4724"/>
            </a:lvl8pPr>
            <a:lvl9pPr marL="8639983" indent="0">
              <a:buNone/>
              <a:defRPr sz="472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7781" y="12743974"/>
            <a:ext cx="6966409" cy="23609788"/>
          </a:xfrm>
        </p:spPr>
        <p:txBody>
          <a:bodyPr/>
          <a:lstStyle>
            <a:lvl1pPr marL="0" indent="0">
              <a:buNone/>
              <a:defRPr sz="3780"/>
            </a:lvl1pPr>
            <a:lvl2pPr marL="1079998" indent="0">
              <a:buNone/>
              <a:defRPr sz="3307"/>
            </a:lvl2pPr>
            <a:lvl3pPr marL="2159996" indent="0">
              <a:buNone/>
              <a:defRPr sz="2835"/>
            </a:lvl3pPr>
            <a:lvl4pPr marL="3239994" indent="0">
              <a:buNone/>
              <a:defRPr sz="2362"/>
            </a:lvl4pPr>
            <a:lvl5pPr marL="4319991" indent="0">
              <a:buNone/>
              <a:defRPr sz="2362"/>
            </a:lvl5pPr>
            <a:lvl6pPr marL="5399989" indent="0">
              <a:buNone/>
              <a:defRPr sz="2362"/>
            </a:lvl6pPr>
            <a:lvl7pPr marL="6479987" indent="0">
              <a:buNone/>
              <a:defRPr sz="2362"/>
            </a:lvl7pPr>
            <a:lvl8pPr marL="7559985" indent="0">
              <a:buNone/>
              <a:defRPr sz="2362"/>
            </a:lvl8pPr>
            <a:lvl9pPr marL="8639983" indent="0">
              <a:buNone/>
              <a:defRPr sz="236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2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968" y="2261671"/>
            <a:ext cx="18629590" cy="82108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968" y="11308310"/>
            <a:ext cx="18629590" cy="26953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84967" y="39372595"/>
            <a:ext cx="4859893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C323E-1905-42FD-8B39-41321A80D003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54843" y="39372595"/>
            <a:ext cx="7289840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54665" y="39372595"/>
            <a:ext cx="4859893" cy="22616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B27268-C0B5-4CAC-964F-0F37F6E3A4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215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2159996" rtl="0" eaLnBrk="1" latinLnBrk="0" hangingPunct="1">
        <a:lnSpc>
          <a:spcPct val="90000"/>
        </a:lnSpc>
        <a:spcBef>
          <a:spcPct val="0"/>
        </a:spcBef>
        <a:buNone/>
        <a:defRPr sz="103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9999" indent="-539999" algn="l" defTabSz="2159996" rtl="0" eaLnBrk="1" latinLnBrk="0" hangingPunct="1">
        <a:lnSpc>
          <a:spcPct val="90000"/>
        </a:lnSpc>
        <a:spcBef>
          <a:spcPts val="2362"/>
        </a:spcBef>
        <a:buFont typeface="Arial" panose="020B0604020202020204" pitchFamily="34" charset="0"/>
        <a:buChar char="•"/>
        <a:defRPr sz="6614" kern="1200">
          <a:solidFill>
            <a:schemeClr val="tx1"/>
          </a:solidFill>
          <a:latin typeface="+mn-lt"/>
          <a:ea typeface="+mn-ea"/>
          <a:cs typeface="+mn-cs"/>
        </a:defRPr>
      </a:lvl1pPr>
      <a:lvl2pPr marL="1619997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699995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724" kern="1200">
          <a:solidFill>
            <a:schemeClr val="tx1"/>
          </a:solidFill>
          <a:latin typeface="+mn-lt"/>
          <a:ea typeface="+mn-ea"/>
          <a:cs typeface="+mn-cs"/>
        </a:defRPr>
      </a:lvl3pPr>
      <a:lvl4pPr marL="377999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859990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939988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7019986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8099984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9179982" indent="-539999" algn="l" defTabSz="2159996" rtl="0" eaLnBrk="1" latinLnBrk="0" hangingPunct="1">
        <a:lnSpc>
          <a:spcPct val="90000"/>
        </a:lnSpc>
        <a:spcBef>
          <a:spcPts val="1181"/>
        </a:spcBef>
        <a:buFont typeface="Arial" panose="020B0604020202020204" pitchFamily="34" charset="0"/>
        <a:buChar char="•"/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1pPr>
      <a:lvl2pPr marL="1079998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2pPr>
      <a:lvl3pPr marL="2159996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3pPr>
      <a:lvl4pPr marL="3239994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4pPr>
      <a:lvl5pPr marL="4319991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5pPr>
      <a:lvl6pPr marL="5399989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6pPr>
      <a:lvl7pPr marL="6479987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7pPr>
      <a:lvl8pPr marL="7559985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8pPr>
      <a:lvl9pPr marL="8639983" algn="l" defTabSz="2159996" rtl="0" eaLnBrk="1" latinLnBrk="0" hangingPunct="1">
        <a:defRPr sz="42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632700"/>
            <a:ext cx="2168644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dirty="0">
                <a:latin typeface="Arial" panose="020B0604020202020204" pitchFamily="34" charset="0"/>
                <a:cs typeface="Arial" panose="020B0604020202020204" pitchFamily="34" charset="0"/>
              </a:rPr>
              <a:t>TITLE (FONT SIZE 40-</a:t>
            </a:r>
            <a:r>
              <a:rPr lang="mn-MN" sz="7000" b="1" dirty="0"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sz="7000" b="1" dirty="0">
                <a:latin typeface="Arial" panose="020B0604020202020204" pitchFamily="34" charset="0"/>
                <a:cs typeface="Arial" panose="020B0604020202020204" pitchFamily="34" charset="0"/>
              </a:rPr>
              <a:t>, BOLD, UPPERCASE)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65091" y="5240928"/>
            <a:ext cx="1969170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Author</a:t>
            </a:r>
            <a:r>
              <a:rPr lang="en-US" sz="50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, author</a:t>
            </a:r>
            <a:r>
              <a:rPr lang="en-US" sz="5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 … (corresponding author should be noted as *, speaker’s name must be </a:t>
            </a:r>
            <a:r>
              <a:rPr lang="en-US" sz="5000" u="sng" dirty="0">
                <a:latin typeface="Arial" panose="020B0604020202020204" pitchFamily="34" charset="0"/>
                <a:cs typeface="Arial" panose="020B0604020202020204" pitchFamily="34" charset="0"/>
              </a:rPr>
              <a:t>underlined</a:t>
            </a: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, font size 30-5</a:t>
            </a:r>
            <a:r>
              <a:rPr lang="mn-MN" sz="5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5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23821" y="7236100"/>
            <a:ext cx="181446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¹Affiliation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²Affiliation</a:t>
            </a:r>
          </a:p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³Affiliation (font size 3</a:t>
            </a:r>
            <a:r>
              <a:rPr lang="mn-MN" sz="4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  <a:r>
              <a:rPr lang="mn-MN" sz="4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-2308859" y="9586064"/>
            <a:ext cx="259216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*Corresponding author: email address (font size 3</a:t>
            </a:r>
            <a:r>
              <a:rPr lang="mn-MN" sz="40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-50)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12E1B2-35EE-4D7E-B9C7-283D75767D23}"/>
              </a:ext>
            </a:extLst>
          </p:cNvPr>
          <p:cNvSpPr txBox="1"/>
          <p:nvPr/>
        </p:nvSpPr>
        <p:spPr>
          <a:xfrm>
            <a:off x="3234546" y="17353007"/>
            <a:ext cx="1426363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Note: Figures, Tables, Texts Should Be Visible Enough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0EE8E8B-B9FC-E313-55EF-DA47E1761ABC}"/>
              </a:ext>
            </a:extLst>
          </p:cNvPr>
          <p:cNvGrpSpPr/>
          <p:nvPr/>
        </p:nvGrpSpPr>
        <p:grpSpPr>
          <a:xfrm>
            <a:off x="0" y="0"/>
            <a:ext cx="21686446" cy="2800113"/>
            <a:chOff x="0" y="0"/>
            <a:chExt cx="21686446" cy="2800113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F63BA4E-48D9-8288-302E-50BCFF3E5F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" t="27106" r="-241" b="52146"/>
            <a:stretch/>
          </p:blipFill>
          <p:spPr>
            <a:xfrm>
              <a:off x="0" y="0"/>
              <a:ext cx="21686446" cy="280011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DD76EA7-BEB9-A027-779A-6245ECD46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8153" y="574131"/>
              <a:ext cx="11926895" cy="1625268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5CBBD8F-C447-DE8F-360D-08E148B313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60" y="114560"/>
              <a:ext cx="2544409" cy="254440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C21624D-5AA7-7F2E-A98D-A4605544BF40}"/>
                </a:ext>
              </a:extLst>
            </p:cNvPr>
            <p:cNvSpPr txBox="1"/>
            <p:nvPr/>
          </p:nvSpPr>
          <p:spPr>
            <a:xfrm>
              <a:off x="15895054" y="63253"/>
              <a:ext cx="5637829" cy="1246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500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ICCIUNR 2026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B0005DF-95C2-0C1A-3E96-4F576B57B290}"/>
                </a:ext>
              </a:extLst>
            </p:cNvPr>
            <p:cNvSpPr txBox="1"/>
            <p:nvPr/>
          </p:nvSpPr>
          <p:spPr>
            <a:xfrm>
              <a:off x="16205093" y="1210839"/>
              <a:ext cx="5017750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400" dirty="0">
                  <a:solidFill>
                    <a:schemeClr val="bg1"/>
                  </a:solidFill>
                  <a:latin typeface="Bahnschrift SemiBold SemiConden" panose="020B0502040204020203" pitchFamily="34" charset="0"/>
                  <a:cs typeface="Arial" panose="020B0604020202020204" pitchFamily="34" charset="0"/>
                </a:rPr>
                <a:t>“Chemistry as Catalyst for</a:t>
              </a:r>
            </a:p>
            <a:p>
              <a:r>
                <a:rPr lang="en-US" sz="3400" dirty="0">
                  <a:solidFill>
                    <a:schemeClr val="bg1"/>
                  </a:solidFill>
                  <a:latin typeface="Bahnschrift SemiBold SemiConden" panose="020B0502040204020203" pitchFamily="34" charset="0"/>
                  <a:cs typeface="Arial" panose="020B0604020202020204" pitchFamily="34" charset="0"/>
                </a:rPr>
                <a:t>Sustainable Development”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2171CED-CD70-0D59-0D4E-1E5B13CE8A48}"/>
              </a:ext>
            </a:extLst>
          </p:cNvPr>
          <p:cNvGrpSpPr/>
          <p:nvPr/>
        </p:nvGrpSpPr>
        <p:grpSpPr>
          <a:xfrm>
            <a:off x="0" y="41082537"/>
            <a:ext cx="21599525" cy="1399261"/>
            <a:chOff x="0" y="40577214"/>
            <a:chExt cx="21599525" cy="139926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1CE6CBD-BC6E-F70E-5E9F-985FB4056F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7425" b="22858"/>
            <a:stretch/>
          </p:blipFill>
          <p:spPr>
            <a:xfrm>
              <a:off x="0" y="40577214"/>
              <a:ext cx="21599525" cy="1399261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53F2930-B9CF-6322-DE1A-7578240DB247}"/>
                </a:ext>
              </a:extLst>
            </p:cNvPr>
            <p:cNvSpPr txBox="1"/>
            <p:nvPr/>
          </p:nvSpPr>
          <p:spPr>
            <a:xfrm>
              <a:off x="4800969" y="40769012"/>
              <a:ext cx="1266888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dirty="0">
                  <a:solidFill>
                    <a:schemeClr val="bg1"/>
                  </a:solidFill>
                  <a:latin typeface="Bahnschrift SemiBold SemiConden" panose="020B0502040204020203" pitchFamily="34" charset="0"/>
                </a:rPr>
                <a:t>01-03 July, 2026 – Ulaanbaatar, Mongolia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3884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1709</TotalTime>
  <Words>87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Bahnschrift SemiBold SemiConden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Reviewer 1</dc:creator>
  <cp:lastModifiedBy>Сарангэрэл Ойдовсамбуу</cp:lastModifiedBy>
  <cp:revision>39</cp:revision>
  <dcterms:created xsi:type="dcterms:W3CDTF">2021-09-02T07:01:51Z</dcterms:created>
  <dcterms:modified xsi:type="dcterms:W3CDTF">2026-06-25T08:32:33Z</dcterms:modified>
</cp:coreProperties>
</file>